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3" r:id="rId7"/>
    <p:sldId id="260" r:id="rId8"/>
    <p:sldId id="264" r:id="rId9"/>
    <p:sldId id="262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7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B03C80-527D-4CFF-9193-CC020560F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CBDCD28-8425-445D-A42E-92F5C0681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9E7E37-CBAF-4955-B486-917834D96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835219-A118-4794-B5C3-1A895897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E5C721-28E1-401A-A54C-4BD9B7DA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49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27EC5F-BEED-474A-8A92-53879F00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F9FDF9-D980-4F9B-956D-C4E8D580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BCF63F-971C-45DC-B7B3-12D3EE5D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59FEF7-3A8A-42C6-9BAD-98C08D794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DC2243-6ECB-4598-A19E-E795E0F8C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10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6FB912-7FD9-42A4-BD7C-B373BBFA77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FFEF91-E2D7-4446-BB86-8B2B6F741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04534C-25E7-4FD7-8018-D5A5D062E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9E14A6-61F2-4DB5-8263-FA823683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A7E661-8DF6-4E5B-8F32-040EE3CFD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51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C5456C-4827-480C-9998-A3E07420A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4BC136-C090-465D-ACBD-BA7C91AD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FDBDD8-E62D-4EA2-84E9-505DB397E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C81C80-99BE-4DA2-8294-0865E74E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E7A6CD-9C5E-46F9-AC60-20D4222E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56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5C565F-591A-4E5F-8738-6D5A620B0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59F79A-26AC-4F41-9119-085E5E086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1F5C6-6405-4D0B-9EAE-3281C6A4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2129AC-E5D6-49D6-83F0-C3DC0B60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2E463F-C21C-4390-8124-9085015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9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B1125E-51DF-44AF-AA04-7288D61F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C52159-CFFD-4724-B453-F3B107076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116817-01C2-42BA-9A31-3D7BE068F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400A40-ED21-469E-80D2-9E95A13C1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9B1E0DC-17FB-4821-929C-563BB3F2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9CFD93-43FD-493C-BE74-3B8ADC9FF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18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34513-F3DB-4A17-958A-81EFB9316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533720-F62B-417D-9250-4B64E519C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49A82B-1E51-48EA-AFC1-17F201DB4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C17646-F020-4338-B3C4-F9380D751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3E17B8-DF02-4B12-9357-026E11D23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29BDA21-8FC0-4EFE-9F26-F7FB804AE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9274AF-0F1D-4BE8-B0C2-3ABCB36E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0147114-4277-404E-B790-496A11A3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72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3D5777-0385-49B0-B433-CFBEAA5A1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523AFED-DE86-40F8-87F9-2C279C819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B5B87C-CB71-4FEB-8F2F-A97A0DE16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E5F26B4-F573-4590-9BB8-33A405EF4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83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9665D8-E095-44CD-A982-FCA7CCDB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76572C-A9AB-4547-8F79-33F41E318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5EE5F8-4BB8-448B-89FA-32FD286A9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1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41A9C9-40EA-4F91-8B4C-67ABD6CFF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93EDAC-F5D6-4F00-B4CA-76D922AAB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6896B2-3FD0-48A3-B258-95443C4B1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EC993B-B387-49E7-8CE5-0C3A30490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9AB24F-0C63-4DD3-84B2-19C3FC8C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03D6B1-85DA-4EF8-84F7-949F6927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70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FE14B-3106-4A56-A290-33EE9B5CB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C08FEA-A8FB-450B-9852-F4B78FB3A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C85E2B-0702-431E-BA16-CA98F3CCE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CD8C9B-212D-414F-BCBD-12153B88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615B1E-2C8A-4646-BA86-15B7020F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6C0AC8-9AC8-4F2F-95C5-0D0BFC18C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51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4DD56DB-2137-4201-921D-3C65BE6D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23142F-7CD8-4675-9B02-44E4FCB28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1B8C4B-4BA3-4502-A89E-F68DB4321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D1D73-D2D0-4B53-80D9-8AFBB177AB89}" type="datetimeFigureOut">
              <a:rPr kumimoji="1" lang="ja-JP" altLang="en-US" smtClean="0"/>
              <a:t>2021/8/24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154A8B-5604-4C6E-85CD-D86A87547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41A5B6-86C8-42B8-BAA0-70DE1615B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776A-3CB7-4A65-922F-2B8575076D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25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36276E-F316-486F-94C1-ECFAEA4631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予防接種　会場用</a:t>
            </a:r>
            <a:endParaRPr kumimoji="1" lang="ja-JP" altLang="en-US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DB9896-8C0E-4DEF-8709-65570A017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6065" y="5142556"/>
            <a:ext cx="9144000" cy="356201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sz="28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「</a:t>
            </a:r>
            <a:r>
              <a:rPr kumimoji="1" lang="ja-JP" altLang="en-US" sz="28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いらすとや」さんの素材を使用させていただきました</a:t>
            </a:r>
          </a:p>
        </p:txBody>
      </p:sp>
    </p:spTree>
    <p:extLst>
      <p:ext uri="{BB962C8B-B14F-4D97-AF65-F5344CB8AC3E}">
        <p14:creationId xmlns:p14="http://schemas.microsoft.com/office/powerpoint/2010/main" val="172313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E003ACB-C5F7-491E-BD21-307E276C7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683" y="881678"/>
            <a:ext cx="5354934" cy="359970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9B04557-BB7E-4B79-BB00-D2CE46CF0772}"/>
              </a:ext>
            </a:extLst>
          </p:cNvPr>
          <p:cNvSpPr txBox="1"/>
          <p:nvPr/>
        </p:nvSpPr>
        <p:spPr>
          <a:xfrm>
            <a:off x="4629665" y="4917989"/>
            <a:ext cx="48026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ねつをはかる</a:t>
            </a:r>
          </a:p>
        </p:txBody>
      </p:sp>
    </p:spTree>
    <p:extLst>
      <p:ext uri="{BB962C8B-B14F-4D97-AF65-F5344CB8AC3E}">
        <p14:creationId xmlns:p14="http://schemas.microsoft.com/office/powerpoint/2010/main" val="279658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9B04557-BB7E-4B79-BB00-D2CE46CF0772}"/>
              </a:ext>
            </a:extLst>
          </p:cNvPr>
          <p:cNvSpPr txBox="1"/>
          <p:nvPr/>
        </p:nvSpPr>
        <p:spPr>
          <a:xfrm>
            <a:off x="3781167" y="5206315"/>
            <a:ext cx="48026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すわって、まつ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81239B1-CB57-4256-9311-FB3B007E3EE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9" y="659027"/>
            <a:ext cx="3600451" cy="434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39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6E1B2E0-A2DD-4F23-B4EF-82ADAF0D5C0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4774" y="1153297"/>
            <a:ext cx="4298350" cy="404735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D53FD29-7311-4618-9A9D-F4FB24427225}"/>
              </a:ext>
            </a:extLst>
          </p:cNvPr>
          <p:cNvSpPr txBox="1"/>
          <p:nvPr/>
        </p:nvSpPr>
        <p:spPr>
          <a:xfrm>
            <a:off x="4362449" y="5330140"/>
            <a:ext cx="48026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はなしをする</a:t>
            </a:r>
          </a:p>
        </p:txBody>
      </p:sp>
    </p:spTree>
    <p:extLst>
      <p:ext uri="{BB962C8B-B14F-4D97-AF65-F5344CB8AC3E}">
        <p14:creationId xmlns:p14="http://schemas.microsoft.com/office/powerpoint/2010/main" val="286587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D53FD29-7311-4618-9A9D-F4FB24427225}"/>
              </a:ext>
            </a:extLst>
          </p:cNvPr>
          <p:cNvSpPr txBox="1"/>
          <p:nvPr/>
        </p:nvSpPr>
        <p:spPr>
          <a:xfrm>
            <a:off x="3927646" y="5359231"/>
            <a:ext cx="48026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ちゅうしゃをうつ</a:t>
            </a:r>
          </a:p>
        </p:txBody>
      </p:sp>
      <p:pic>
        <p:nvPicPr>
          <p:cNvPr id="4" name="図 3" descr="ゲームのキャラクター&#10;&#10;低い精度で自動的に生成された説明">
            <a:extLst>
              <a:ext uri="{FF2B5EF4-FFF2-40B4-BE49-F238E27FC236}">
                <a16:creationId xmlns:a16="http://schemas.microsoft.com/office/drawing/2014/main" id="{4915962C-C83F-4BB7-B6FF-83AE8D501F5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646" y="1227438"/>
            <a:ext cx="4336708" cy="410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2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D53FD29-7311-4618-9A9D-F4FB24427225}"/>
              </a:ext>
            </a:extLst>
          </p:cNvPr>
          <p:cNvSpPr txBox="1"/>
          <p:nvPr/>
        </p:nvSpPr>
        <p:spPr>
          <a:xfrm>
            <a:off x="3699303" y="5041816"/>
            <a:ext cx="53170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ばんそうこうをはる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4F3D0B3-98D6-4422-8565-6B207CA54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006" y="1698655"/>
            <a:ext cx="5831096" cy="334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562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7503F0D-7EB5-41E6-BA7B-E590167FA96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9932" y="1046743"/>
            <a:ext cx="3019743" cy="39062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図 6" descr="時計と文字の加工写真&#10;&#10;低い精度で自動的に生成された説明">
            <a:extLst>
              <a:ext uri="{FF2B5EF4-FFF2-40B4-BE49-F238E27FC236}">
                <a16:creationId xmlns:a16="http://schemas.microsoft.com/office/drawing/2014/main" id="{EDD24D35-CCCF-4A98-AA78-372D236DA3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064" y="2524126"/>
            <a:ext cx="2112818" cy="116205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A95E0F7-F0F0-4F20-9975-0248C351D692}"/>
              </a:ext>
            </a:extLst>
          </p:cNvPr>
          <p:cNvSpPr txBox="1"/>
          <p:nvPr/>
        </p:nvSpPr>
        <p:spPr>
          <a:xfrm>
            <a:off x="3143250" y="5041816"/>
            <a:ext cx="6577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１５ふん、すわってまつ</a:t>
            </a:r>
          </a:p>
        </p:txBody>
      </p:sp>
    </p:spTree>
    <p:extLst>
      <p:ext uri="{BB962C8B-B14F-4D97-AF65-F5344CB8AC3E}">
        <p14:creationId xmlns:p14="http://schemas.microsoft.com/office/powerpoint/2010/main" val="370601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7503F0D-7EB5-41E6-BA7B-E590167FA96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9932" y="1046743"/>
            <a:ext cx="3019743" cy="39062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図 6" descr="時計と文字の加工写真&#10;&#10;低い精度で自動的に生成された説明">
            <a:extLst>
              <a:ext uri="{FF2B5EF4-FFF2-40B4-BE49-F238E27FC236}">
                <a16:creationId xmlns:a16="http://schemas.microsoft.com/office/drawing/2014/main" id="{EDD24D35-CCCF-4A98-AA78-372D236DA3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064" y="2524126"/>
            <a:ext cx="2112818" cy="116205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A95E0F7-F0F0-4F20-9975-0248C351D692}"/>
              </a:ext>
            </a:extLst>
          </p:cNvPr>
          <p:cNvSpPr txBox="1"/>
          <p:nvPr/>
        </p:nvSpPr>
        <p:spPr>
          <a:xfrm>
            <a:off x="3143250" y="5041816"/>
            <a:ext cx="65773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１５ふん、すわってまつ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C6CA665-9A09-42C9-85FF-33F35B994924}"/>
              </a:ext>
            </a:extLst>
          </p:cNvPr>
          <p:cNvSpPr txBox="1"/>
          <p:nvPr/>
        </p:nvSpPr>
        <p:spPr>
          <a:xfrm>
            <a:off x="3143250" y="5811257"/>
            <a:ext cx="6857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＊３０ぷんまで、となることもあります。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192808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F00F6E-6543-4B14-9EEF-3E09BDB14B9C}"/>
              </a:ext>
            </a:extLst>
          </p:cNvPr>
          <p:cNvSpPr txBox="1"/>
          <p:nvPr/>
        </p:nvSpPr>
        <p:spPr>
          <a:xfrm>
            <a:off x="4140028" y="3097427"/>
            <a:ext cx="4748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>
                <a:latin typeface="UD Digi Kyokasho N-B" panose="02020700000000000000" pitchFamily="17" charset="-128"/>
                <a:ea typeface="UD Digi Kyokasho N-B" panose="02020700000000000000" pitchFamily="17" charset="-128"/>
              </a:rPr>
              <a:t>おわり</a:t>
            </a:r>
          </a:p>
        </p:txBody>
      </p:sp>
    </p:spTree>
    <p:extLst>
      <p:ext uri="{BB962C8B-B14F-4D97-AF65-F5344CB8AC3E}">
        <p14:creationId xmlns:p14="http://schemas.microsoft.com/office/powerpoint/2010/main" val="266337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52</Words>
  <Application>Microsoft Office PowerPoint</Application>
  <PresentationFormat>ワイド画面</PresentationFormat>
  <Paragraphs>11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UD Digi Kyokasho N-B</vt:lpstr>
      <vt:lpstr>UD デジタル 教科書体 N-B</vt:lpstr>
      <vt:lpstr>游ゴシック</vt:lpstr>
      <vt:lpstr>游ゴシック Light</vt:lpstr>
      <vt:lpstr>Arial</vt:lpstr>
      <vt:lpstr>Office テーマ</vt:lpstr>
      <vt:lpstr>予防接種　会場用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yumiko　kozai</dc:creator>
  <cp:lastModifiedBy>がじゅま～る がじゅま～る</cp:lastModifiedBy>
  <cp:revision>10</cp:revision>
  <dcterms:created xsi:type="dcterms:W3CDTF">2021-05-28T08:37:06Z</dcterms:created>
  <dcterms:modified xsi:type="dcterms:W3CDTF">2021-08-24T03:07:21Z</dcterms:modified>
</cp:coreProperties>
</file>